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1" r:id="rId4"/>
    <p:sldId id="258" r:id="rId5"/>
    <p:sldId id="266" r:id="rId6"/>
    <p:sldId id="267" r:id="rId7"/>
    <p:sldId id="259" r:id="rId8"/>
    <p:sldId id="260" r:id="rId9"/>
    <p:sldId id="262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Снимо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162"/>
            <a:ext cx="9144000" cy="689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дминистратор\Desktop\конспекты для практики\окружающий\077d8555e58873967d3dfc512e6e65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7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79812" y="5626312"/>
            <a:ext cx="3384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chemeClr val="bg1"/>
                </a:solidFill>
              </a:rPr>
              <a:t>Яблоня</a:t>
            </a:r>
            <a:endParaRPr lang="ru-RU" sz="7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5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Desktop\Снимо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161"/>
            <a:ext cx="9143999" cy="69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9545" y="2460104"/>
            <a:ext cx="860444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Дикорастущие и культурные растения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1364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Desktop\Снимо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161"/>
            <a:ext cx="9143999" cy="69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57200" y="277813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/>
              <a:t>Какое значение для человека имеют растения?</a:t>
            </a:r>
            <a:endParaRPr lang="ru-RU" sz="4000" dirty="0"/>
          </a:p>
        </p:txBody>
      </p:sp>
      <p:pic>
        <p:nvPicPr>
          <p:cNvPr id="5" name="Picture 5" descr="BD21421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175" y="6715125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udobreniya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908050"/>
            <a:ext cx="2233612" cy="160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2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4652963"/>
            <a:ext cx="2728913" cy="201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652963"/>
            <a:ext cx="2736850" cy="201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hh_vitrina_publ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2636838"/>
            <a:ext cx="2233612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0" descr="stol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652963"/>
            <a:ext cx="2233612" cy="201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99592" y="2276872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Одевают человека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57242" y="2738537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Лечат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76536" y="3198767"/>
            <a:ext cx="4173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Мебель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08434" y="1916832"/>
            <a:ext cx="4464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Кормят человека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55650" y="3660432"/>
            <a:ext cx="30962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Строительство</a:t>
            </a:r>
            <a:endParaRPr lang="ru-RU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857242" y="4166750"/>
            <a:ext cx="2851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Топливо</a:t>
            </a:r>
            <a:endParaRPr lang="ru-RU" sz="2400" b="1" dirty="0"/>
          </a:p>
        </p:txBody>
      </p:sp>
      <p:pic>
        <p:nvPicPr>
          <p:cNvPr id="10242" name="Picture 2" descr="http://www.vashsad.ua/downloads/image/5432/main_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608" y="1570371"/>
            <a:ext cx="2416002" cy="294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9710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Desktop\Снимо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161"/>
            <a:ext cx="9143999" cy="69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07" y="-33160"/>
            <a:ext cx="9126492" cy="6925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642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Снимо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161"/>
            <a:ext cx="9143999" cy="69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дминистратор\Desktop\конспекты для практики\окружающий\excels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689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460432" y="188640"/>
            <a:ext cx="32418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Ель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49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Снимо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161"/>
            <a:ext cx="9144000" cy="689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дминистратор\Desktop\конспекты для практики\окружающий\000292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851920" y="5678012"/>
            <a:ext cx="37587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К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рыжовник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94164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esktop\Снимо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161"/>
            <a:ext cx="9143999" cy="69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Администратор\Desktop\конспекты для практики\окружающий\mozevilnik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6926" y="5517232"/>
            <a:ext cx="5760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</a:rPr>
              <a:t>Можжевельник</a:t>
            </a:r>
            <a:endParaRPr lang="ru-RU" sz="48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51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Desktop\Снимо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161"/>
            <a:ext cx="9143999" cy="69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Администратор\Desktop\конспекты для практики\окружающий\oduvanchi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098" y="-43574"/>
            <a:ext cx="9246097" cy="6901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32442" y="5733256"/>
            <a:ext cx="33770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Одуванчик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05454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конспекты для практики\окружающий\маски-из-помидор-1024x8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99" y="2668"/>
            <a:ext cx="9153799" cy="6855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731855" y="96307"/>
            <a:ext cx="368697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Помидор</a:t>
            </a:r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74617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Снимо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161"/>
            <a:ext cx="9143999" cy="69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174" y="0"/>
            <a:ext cx="917617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9246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истратор\Desktop\Снимо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161"/>
            <a:ext cx="9143999" cy="6925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33161"/>
            <a:ext cx="9143999" cy="6925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612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open.az/uploads/posts/2009-06/1245008153_hj003_350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21144" y="27187"/>
            <a:ext cx="9265144" cy="16004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/>
              <a:t> 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Чем похожи и чем отличаются одуванчик и помидор?</a:t>
            </a:r>
            <a:endParaRPr lang="ru-RU" sz="4400" dirty="0"/>
          </a:p>
        </p:txBody>
      </p:sp>
      <p:pic>
        <p:nvPicPr>
          <p:cNvPr id="8194" name="Picture 2" descr="C:\Users\Администратор\Desktop\конспекты для практики\окружающий\oduvanchi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20888"/>
            <a:ext cx="3816424" cy="4167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Администратор\Desktop\конспекты для практики\окружающий\маски-из-помидор-1024x81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20888"/>
            <a:ext cx="4190404" cy="4167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3997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25</Words>
  <Application>Microsoft Office PowerPoint</Application>
  <PresentationFormat>Экран (4:3)</PresentationFormat>
  <Paragraphs>15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Дмитрий Каленюк</cp:lastModifiedBy>
  <cp:revision>9</cp:revision>
  <dcterms:created xsi:type="dcterms:W3CDTF">2014-11-09T11:27:59Z</dcterms:created>
  <dcterms:modified xsi:type="dcterms:W3CDTF">2014-11-10T08:02:09Z</dcterms:modified>
</cp:coreProperties>
</file>